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256" r:id="rId2"/>
    <p:sldId id="266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134" autoAdjust="0"/>
    <p:restoredTop sz="95179" autoAdjust="0"/>
  </p:normalViewPr>
  <p:slideViewPr>
    <p:cSldViewPr>
      <p:cViewPr varScale="1">
        <p:scale>
          <a:sx n="120" d="100"/>
          <a:sy n="120" d="100"/>
        </p:scale>
        <p:origin x="400" y="1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F25AA7-86BC-0047-9C70-CAEB852B02FC}" type="datetimeFigureOut">
              <a:rPr lang="en-VN" smtClean="0"/>
              <a:t>10/04/2023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4CB5AA1-F032-404B-904C-95F60B7CF166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8269095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B5AA1-F032-404B-904C-95F60B7CF166}" type="slidenum">
              <a:rPr lang="en-VN" smtClean="0"/>
              <a:t>3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748292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4CB5AA1-F032-404B-904C-95F60B7CF166}" type="slidenum">
              <a:rPr lang="en-VN" smtClean="0"/>
              <a:t>5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2507603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AD55164-9265-2994-8750-4BA1CCA3A1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9188D77-B5D8-6218-E97A-FF47A05A927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8B5D081-7FF0-7EE8-F1A4-D58FDB56B1A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7850A53-EAE4-2749-B8B1-A9F6608CD06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92771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ED00D6F-EE46-4A1B-6B22-7DCA712074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4E49220-1058-BCF2-1693-EF9D245AD78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2396A0A-5AC0-DB19-AA7F-42A314783D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3DD78DF-2B5E-504D-8D0D-13725006F4E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8363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CE951C2-6DBD-311F-337E-481F264F932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5B60565-89BA-3194-8998-B80BC93770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AF02A60-B741-8AAD-9663-1C19A5D61E7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637C709-8814-ED47-B255-F3AF458444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33899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17561AE-BF82-6ABF-DE3F-3AD1B7A6E4E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910F0590-7254-8A2B-3453-42BCB27B8D8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C0DDA39-E39B-F7DA-8F50-4A1EF5E2403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1CA536-A1F6-FE46-A24A-D504BDC6B6A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5941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369EDAD-FD98-2996-F9D8-A98C3B06E4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8B90544-985A-1E47-48D9-5B8BC41C16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C97B548-9609-383C-C098-6EA180AC504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A86618C-5216-4B46-BC50-5BE34F483FA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487958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7705586-1768-3992-528E-C68FA4F29C0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AB537C5-E59B-88AA-5E06-D89B06350D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6EB4D2C-0D16-CC45-37ED-C6E907A692E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367BDB1-1F2F-994B-A922-1A448241F6B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26519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C249D9-08B1-41CD-A379-E2EE65F7CC2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A6BF497-EE03-B29F-A9F6-B9B4013D5D5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1D880CB-282F-39A6-40A9-AE73D1C4AF2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9243B59-9EEE-864D-9862-32165E7BC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0494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3EAAF070-FC60-C5B5-DD5E-5480E5C0668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B616A27E-F360-9A38-F0A6-D2A1ED7EFE2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63E7723B-A2FD-388E-CEA4-89ECDEBCC05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0BCBF-B3CB-C746-8C40-4C518E24AC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18406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456376A-F2C4-17F0-7F61-E56D0CAB5B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A91C20E-827D-2FC9-9DB3-00EB47B54A0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AB3B139-C732-E544-77A4-6079108CD1A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0F93DD6-A9B6-044C-A320-537D117C271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026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1D93460-1528-A1DC-5D59-19FEAFBC238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43A96A9F-803C-B709-B4BD-805C911374E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9BF7C36-19ED-F099-44F2-1B261612080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F0381A5-00DE-7C4A-9B54-E35F111FEF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73623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9AFCA63-84E2-7D3B-C4E6-4E9762CDE4B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62A17F0-3E9E-CA80-C19D-468F5F24217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78CF15-B4FF-917A-DD83-C6C501D18C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0FA634A-2D5F-A549-816C-76706C51748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693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7088A2F-45F6-5859-C97D-0676515670F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2F6F4C5-AF2A-1825-964D-1827108A11A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D93FEA-0C7B-F95F-FC77-948421F2F0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09463B7-2B3D-EF48-848D-4956239248D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984759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E59C14D-9819-2FB7-86D5-18ADF6A6829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8C5A1D7D-0927-4B54-91AC-CE978850C60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E263F6-6A11-46E3-D24B-4AFBECF8805A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69626467-310E-E910-967E-2A7E65EBB76B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654C9BCA-4B55-3F33-3526-7E43BF4AE26C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4F1D236B-2606-EC47-9ED1-E55746BED5D5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microsoft.com/office/2007/relationships/media" Target="../media/media2.mp3"/><Relationship Id="rId7" Type="http://schemas.openxmlformats.org/officeDocument/2006/relationships/image" Target="../media/image2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jpeg"/><Relationship Id="rId5" Type="http://schemas.openxmlformats.org/officeDocument/2006/relationships/slideLayout" Target="../slideLayouts/slideLayout1.xml"/><Relationship Id="rId4" Type="http://schemas.openxmlformats.org/officeDocument/2006/relationships/audio" Target="../media/media2.mp3"/><Relationship Id="rId9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microsoft.com/office/2007/relationships/media" Target="../media/media1.mp3"/><Relationship Id="rId7" Type="http://schemas.openxmlformats.org/officeDocument/2006/relationships/image" Target="../media/image6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.jpe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9.jpeg"/><Relationship Id="rId4" Type="http://schemas.openxmlformats.org/officeDocument/2006/relationships/audio" Target="../media/media1.mp3"/><Relationship Id="rId9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15.jpeg"/><Relationship Id="rId3" Type="http://schemas.microsoft.com/office/2007/relationships/media" Target="../media/media1.mp3"/><Relationship Id="rId7" Type="http://schemas.openxmlformats.org/officeDocument/2006/relationships/image" Target="../media/image10.jpeg"/><Relationship Id="rId12" Type="http://schemas.openxmlformats.org/officeDocument/2006/relationships/image" Target="../media/image14.jpeg"/><Relationship Id="rId2" Type="http://schemas.openxmlformats.org/officeDocument/2006/relationships/audio" Target="../media/media3.mp3"/><Relationship Id="rId16" Type="http://schemas.openxmlformats.org/officeDocument/2006/relationships/image" Target="../media/image4.png"/><Relationship Id="rId1" Type="http://schemas.microsoft.com/office/2007/relationships/media" Target="../media/media3.mp3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13.jpeg"/><Relationship Id="rId5" Type="http://schemas.openxmlformats.org/officeDocument/2006/relationships/slideLayout" Target="../slideLayouts/slideLayout2.xml"/><Relationship Id="rId15" Type="http://schemas.openxmlformats.org/officeDocument/2006/relationships/image" Target="../media/image17.jpeg"/><Relationship Id="rId10" Type="http://schemas.openxmlformats.org/officeDocument/2006/relationships/image" Target="../media/image12.jpeg"/><Relationship Id="rId4" Type="http://schemas.openxmlformats.org/officeDocument/2006/relationships/audio" Target="../media/media1.mp3"/><Relationship Id="rId9" Type="http://schemas.openxmlformats.org/officeDocument/2006/relationships/image" Target="../media/image11.jpeg"/><Relationship Id="rId1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2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46AF149-A559-91D1-F121-BDCF6681D5E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 anchor="ctr"/>
          <a:lstStyle/>
          <a:p>
            <a:pPr eaLnBrk="1" hangingPunct="1"/>
            <a:endParaRPr lang="en-US" altLang="en-US" sz="4400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703A584-AF9B-FC3F-B42E-69DDB45B7480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pPr eaLnBrk="1" hangingPunct="1"/>
            <a:endParaRPr lang="en-US" altLang="en-US" sz="3200"/>
          </a:p>
        </p:txBody>
      </p:sp>
      <p:pic>
        <p:nvPicPr>
          <p:cNvPr id="3076" name="Picture 4" descr="nen 11">
            <a:extLst>
              <a:ext uri="{FF2B5EF4-FFF2-40B4-BE49-F238E27FC236}">
                <a16:creationId xmlns:a16="http://schemas.microsoft.com/office/drawing/2014/main" id="{94D9A4FD-498B-585A-39B0-9ECB78AF4F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bac gau">
            <a:extLst>
              <a:ext uri="{FF2B5EF4-FFF2-40B4-BE49-F238E27FC236}">
                <a16:creationId xmlns:a16="http://schemas.microsoft.com/office/drawing/2014/main" id="{A04AD1BA-9F33-B73A-0504-2C9633FC2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4600" y="3429000"/>
            <a:ext cx="2481262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8" descr="27523xqf9i2a19c-1">
            <a:extLst>
              <a:ext uri="{FF2B5EF4-FFF2-40B4-BE49-F238E27FC236}">
                <a16:creationId xmlns:a16="http://schemas.microsoft.com/office/drawing/2014/main" id="{893BDD1F-85DA-FE4A-2469-131B5835164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28">
            <a:off x="6629400" y="4876800"/>
            <a:ext cx="137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9" descr="27523xqf9i2a19c-1">
            <a:extLst>
              <a:ext uri="{FF2B5EF4-FFF2-40B4-BE49-F238E27FC236}">
                <a16:creationId xmlns:a16="http://schemas.microsoft.com/office/drawing/2014/main" id="{F553B82C-98FA-943E-DAC6-0AF1CB55A4D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31">
            <a:off x="6019800" y="838200"/>
            <a:ext cx="198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0" name="Picture 10" descr="27523xqf9i2a19c-1">
            <a:extLst>
              <a:ext uri="{FF2B5EF4-FFF2-40B4-BE49-F238E27FC236}">
                <a16:creationId xmlns:a16="http://schemas.microsoft.com/office/drawing/2014/main" id="{F08F6523-1C68-3A93-2080-E1CDDA1E27A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08">
            <a:off x="3810000" y="381000"/>
            <a:ext cx="1905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11" descr="27523xqf9i2a19c-1">
            <a:extLst>
              <a:ext uri="{FF2B5EF4-FFF2-40B4-BE49-F238E27FC236}">
                <a16:creationId xmlns:a16="http://schemas.microsoft.com/office/drawing/2014/main" id="{4BC963DB-E57D-3295-DFFD-A8077E795FF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4191000" y="45720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2" name="Picture 12" descr="27523xqf9i2a19c-1">
            <a:extLst>
              <a:ext uri="{FF2B5EF4-FFF2-40B4-BE49-F238E27FC236}">
                <a16:creationId xmlns:a16="http://schemas.microsoft.com/office/drawing/2014/main" id="{789BD314-C931-D72A-195C-C6AAF6F4A23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95">
            <a:off x="3124200" y="236220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Picture 13" descr="27523xqf9i2a19c-1">
            <a:extLst>
              <a:ext uri="{FF2B5EF4-FFF2-40B4-BE49-F238E27FC236}">
                <a16:creationId xmlns:a16="http://schemas.microsoft.com/office/drawing/2014/main" id="{FD254465-1634-8484-67D4-BB6D552E65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28">
            <a:off x="6096000" y="2819400"/>
            <a:ext cx="137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4" name="Picture 14" descr="27523xqf9i2a19c-1">
            <a:extLst>
              <a:ext uri="{FF2B5EF4-FFF2-40B4-BE49-F238E27FC236}">
                <a16:creationId xmlns:a16="http://schemas.microsoft.com/office/drawing/2014/main" id="{E9674434-DDA1-82C0-24EC-168E9F84B6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28">
            <a:off x="838200" y="1066800"/>
            <a:ext cx="2209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5" name="Picture 15" descr="27523xqf9i2a19c-1">
            <a:extLst>
              <a:ext uri="{FF2B5EF4-FFF2-40B4-BE49-F238E27FC236}">
                <a16:creationId xmlns:a16="http://schemas.microsoft.com/office/drawing/2014/main" id="{A510C384-C814-C758-F840-C7BD08508C3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95">
            <a:off x="990600" y="3962400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6" descr="27523xqf9i2a19c-1">
            <a:extLst>
              <a:ext uri="{FF2B5EF4-FFF2-40B4-BE49-F238E27FC236}">
                <a16:creationId xmlns:a16="http://schemas.microsoft.com/office/drawing/2014/main" id="{91B12E4B-649F-4622-1CA5-368CBCF68D4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64">
            <a:off x="1295400" y="1981200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7" name="Picture 17" descr="27523xqf9i2a19c-1">
            <a:extLst>
              <a:ext uri="{FF2B5EF4-FFF2-40B4-BE49-F238E27FC236}">
                <a16:creationId xmlns:a16="http://schemas.microsoft.com/office/drawing/2014/main" id="{08769CCB-4015-1E04-AE85-4ABAA30875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20">
            <a:off x="8001000" y="2438400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-muu-roi-sam-set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4AC65332-3A5A-C392-06AF-C2079F6242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33291" y="5937355"/>
            <a:ext cx="812800" cy="812800"/>
          </a:xfrm>
          <a:prstGeom prst="rect">
            <a:avLst/>
          </a:prstGeom>
        </p:spPr>
      </p:pic>
      <p:pic>
        <p:nvPicPr>
          <p:cNvPr id="3" name="Nhac-nen-ke-chuyen-mam-non-www_tiengdong_com.mp3">
            <a:hlinkClick r:id="" action="ppaction://media"/>
            <a:extLst>
              <a:ext uri="{FF2B5EF4-FFF2-40B4-BE49-F238E27FC236}">
                <a16:creationId xmlns:a16="http://schemas.microsoft.com/office/drawing/2014/main" id="{4EA63124-8C6C-2851-EB1C-C56D76B7487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72353" y="604322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1.56069E-6 C 0.00365 -0.01502 0.00035 -0.01017 0.00782 -0.01687 C 0.01164 -0.02404 0.01511 -0.02474 0.02049 -0.02959 C 0.17414 -0.02543 0.32709 -0.02635 0.48073 -0.02751 C 0.51858 -0.02612 0.55435 -0.02589 0.59202 -0.02959 C 0.5974 -0.0319 0.60226 -0.03653 0.60782 -0.03791 C 0.61719 -0.04046 0.63646 -0.04231 0.63646 -0.04231 C 0.63941 -0.04485 0.64306 -0.04601 0.64601 -0.04855 C 0.64775 -0.05017 0.64879 -0.05364 0.65053 -0.05502 C 0.65695 -0.05988 0.66511 -0.05872 0.67119 -0.06335 C 0.67987 -0.06959 0.68733 -0.07768 0.69653 -0.08231 C 0.7125 -0.09017 0.72952 -0.09711 0.74601 -0.1015 C 0.75695 -0.11121 0.76511 -0.12046 0.77778 -0.12462 C 0.78577 -0.13595 0.77448 -0.12161 0.78716 -0.13109 C 0.79636 -0.13803 0.7882 -0.13572 0.79514 -0.14381 C 0.79948 -0.1489 0.80539 -0.15098 0.80938 -0.1563 C 0.81181 -0.15953 0.81337 -0.16369 0.8158 -0.16693 C 0.81823 -0.17017 0.82101 -0.17271 0.82379 -0.17549 C 0.82691 -0.17849 0.83334 -0.18381 0.83334 -0.18381 C 0.83941 -0.1963 0.8415 -0.21202 0.84445 -0.22612 C 0.84323 -0.23976 0.84549 -0.27306 0.83646 -0.27907 " pathEditMode="relative" ptsTypes="ffffffffffffffffffffA">
                                      <p:cBhvr>
                                        <p:cTn id="6" dur="5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9091" numSld="3">
                <p:cTn id="11" repeatCount="3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43939" numSld="8">
                <p:cTn id="1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CF363F1D-4A67-4E92-0D37-D133F611A6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B2A1B3DF-246B-8812-7BF3-EF15DE98AD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4100" name="Picture 4" descr="Untitled-11 copy">
            <a:extLst>
              <a:ext uri="{FF2B5EF4-FFF2-40B4-BE49-F238E27FC236}">
                <a16:creationId xmlns:a16="http://schemas.microsoft.com/office/drawing/2014/main" id="{E1582CE1-E5B1-0700-60D0-B77F7AC8AB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9067800" cy="677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 descr="tyokp">
            <a:extLst>
              <a:ext uri="{FF2B5EF4-FFF2-40B4-BE49-F238E27FC236}">
                <a16:creationId xmlns:a16="http://schemas.microsoft.com/office/drawing/2014/main" id="{2F878662-928E-6B7C-5E90-F518A177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1C6BEA"/>
              </a:clrFrom>
              <a:clrTo>
                <a:srgbClr val="1C6BE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863" y="3276600"/>
            <a:ext cx="1227137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 descr="yy">
            <a:extLst>
              <a:ext uri="{FF2B5EF4-FFF2-40B4-BE49-F238E27FC236}">
                <a16:creationId xmlns:a16="http://schemas.microsoft.com/office/drawing/2014/main" id="{A632539B-E2EF-9F72-20C2-9C6B3DF7A7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91775" y="3668713"/>
            <a:ext cx="2333625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5" name="AutoShape 9">
            <a:extLst>
              <a:ext uri="{FF2B5EF4-FFF2-40B4-BE49-F238E27FC236}">
                <a16:creationId xmlns:a16="http://schemas.microsoft.com/office/drawing/2014/main" id="{71538582-5E17-B05D-836D-E13B78C31F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0" y="2895600"/>
            <a:ext cx="609600" cy="533400"/>
          </a:xfrm>
          <a:prstGeom prst="irregularSeal2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14344" name="Picture 8" descr="tyfy">
            <a:extLst>
              <a:ext uri="{FF2B5EF4-FFF2-40B4-BE49-F238E27FC236}">
                <a16:creationId xmlns:a16="http://schemas.microsoft.com/office/drawing/2014/main" id="{9CA05615-E28D-FCA6-11CF-EAB39A1175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1653E1"/>
              </a:clrFrom>
              <a:clrTo>
                <a:srgbClr val="1653E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600" y="3030538"/>
            <a:ext cx="2209800" cy="216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3" name="Picture 7" descr="iyui">
            <a:extLst>
              <a:ext uri="{FF2B5EF4-FFF2-40B4-BE49-F238E27FC236}">
                <a16:creationId xmlns:a16="http://schemas.microsoft.com/office/drawing/2014/main" id="{7638503A-10E0-3B2E-87FC-EBD533055B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305050"/>
            <a:ext cx="2286000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-go-cua-coc-coc-coc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67DBEE9-8F2C-2E2B-DF65-9884F76A3A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04800" y="5902325"/>
            <a:ext cx="812800" cy="812800"/>
          </a:xfrm>
          <a:prstGeom prst="rect">
            <a:avLst/>
          </a:prstGeom>
        </p:spPr>
      </p:pic>
      <p:pic>
        <p:nvPicPr>
          <p:cNvPr id="3" name="Tieng-muu-roi-sam-set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D0A5C85E-0E4F-50E5-5378-059EC32D75A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365693" y="59690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1598 0.00346 -0.08785 0.00208 -0.38421 0.00208 " pathEditMode="relative" ptsTypes="fA">
                                      <p:cBhvr>
                                        <p:cTn id="10" dur="2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1598 0.00346 -0.08785 0.00208 -0.38421 0.00208 " pathEditMode="relative" ptsTypes="fA">
                                      <p:cBhvr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-0.21598 0.00346 -0.08785 0.00208 -0.38421 0.00208 " pathEditMode="relative" ptsTypes="fA">
                                      <p:cBhvr>
                                        <p:cTn id="14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3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842 0.00208 C -0.38645 -0.00716 -0.3901 -0.01271 -0.39531 -0.01919 C -0.40972 -0.00647 -0.38993 -0.01225 -0.38732 -0.01271 C -0.38784 -0.01063 -0.38854 -0.00855 -0.38889 -0.00647 C -0.38958 -0.00231 -0.38715 0.00625 -0.39045 0.00625 C -0.39427 0.00625 -0.39687 -0.00647 -0.39687 -0.00647 C -0.39739 -0.00994 -0.39757 -0.01364 -0.39843 -0.01711 C -0.39913 -0.01942 -0.4033 -0.0245 -0.40156 -0.02335 C -0.39375 -0.01826 -0.39149 -0.00462 -0.3842 0.00208 Z " pathEditMode="relative" ptsTypes="fffffffff">
                                      <p:cBhvr>
                                        <p:cTn id="18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200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0.3842 0.00208 C -0.38472 0.00624 -0.38368 0.01156 -0.38576 0.0148 C -0.38958 0.02104 -0.39132 0.00971 -0.39218 0.00647 C -0.38732 0.00532 -0.38073 0.00139 -0.37639 0.00855 C -0.37534 0.01017 -0.37743 0.01271 -0.37795 0.0148 C -0.38264 0.00601 -0.38663 -0.00509 -0.39218 -0.01272 C -0.39271 -0.00671 -0.39618 0.02081 -0.39218 0.02543 C -0.38923 0.02867 -0.38646 0.01688 -0.38264 0.01688 C -0.38003 0.01688 -0.37725 0.01688 -0.37465 0.01688 " pathEditMode="relative" ptsTypes="ffffffffA">
                                      <p:cBhvr>
                                        <p:cTn id="20" dur="3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5" presetClass="entr" presetSubtype="1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4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0" presetClass="path" presetSubtype="0" repeatCount="3000" accel="50000" decel="5000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Motion origin="layout" path="M 8.33333E-7 9.82659E-7 C 0.01424 -0.00463 0.01684 -0.00231 0.00799 -0.00624 C 0.00677 -0.00208 0.00764 0.00439 0.00469 0.00647 C 0.0033 0.0074 -0.00156 0.00462 8.33333E-7 0.00439 C 0.00521 0.00347 0.01059 0.00439 0.0158 0.00439 " pathEditMode="relative" ptsTypes="ffffA">
                                      <p:cBhvr>
                                        <p:cTn id="33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25758" numSld="3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08BEB6F7-F596-5E22-4276-2816BE0648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5123" name="Picture 4" descr="33 copygdkjl">
            <a:extLst>
              <a:ext uri="{FF2B5EF4-FFF2-40B4-BE49-F238E27FC236}">
                <a16:creationId xmlns:a16="http://schemas.microsoft.com/office/drawing/2014/main" id="{8C9C4659-55CF-27F1-F853-E1F266DF4A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9600" y="0"/>
            <a:ext cx="9753600" cy="755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6" descr="27523xqf9i2a19c-1">
            <a:extLst>
              <a:ext uri="{FF2B5EF4-FFF2-40B4-BE49-F238E27FC236}">
                <a16:creationId xmlns:a16="http://schemas.microsoft.com/office/drawing/2014/main" id="{34AAE07E-06B3-6846-F98C-5C34571612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231">
            <a:off x="5334000" y="762000"/>
            <a:ext cx="19812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10" descr="27523xqf9i2a19c-1">
            <a:extLst>
              <a:ext uri="{FF2B5EF4-FFF2-40B4-BE49-F238E27FC236}">
                <a16:creationId xmlns:a16="http://schemas.microsoft.com/office/drawing/2014/main" id="{962D7F08-606E-7FBE-F05A-BCBEBB0E76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0928">
            <a:off x="5410200" y="2743200"/>
            <a:ext cx="1371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13" descr="27523xqf9i2a19c-1">
            <a:extLst>
              <a:ext uri="{FF2B5EF4-FFF2-40B4-BE49-F238E27FC236}">
                <a16:creationId xmlns:a16="http://schemas.microsoft.com/office/drawing/2014/main" id="{6410F6AE-3705-F476-E40D-DC9D19CBB6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820">
            <a:off x="8221013" y="2510733"/>
            <a:ext cx="13716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16" descr="27523xqf9i2a19c-1">
            <a:extLst>
              <a:ext uri="{FF2B5EF4-FFF2-40B4-BE49-F238E27FC236}">
                <a16:creationId xmlns:a16="http://schemas.microsoft.com/office/drawing/2014/main" id="{E6856E64-38F6-B51B-38D0-24D755926A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95">
            <a:off x="3352800" y="76200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27523xqf9i2a19c-1">
            <a:extLst>
              <a:ext uri="{FF2B5EF4-FFF2-40B4-BE49-F238E27FC236}">
                <a16:creationId xmlns:a16="http://schemas.microsoft.com/office/drawing/2014/main" id="{E65C3FAF-95F2-C63C-D453-E430359C1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3505200" y="4495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9" name="Picture 30" descr="27523xqf9i2a19c-1">
            <a:extLst>
              <a:ext uri="{FF2B5EF4-FFF2-40B4-BE49-F238E27FC236}">
                <a16:creationId xmlns:a16="http://schemas.microsoft.com/office/drawing/2014/main" id="{62481A9D-A702-A7CF-4517-B4B53EC5A5A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5943600" y="5257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28" name="Picture 32" descr="DSCF4124y copy">
            <a:extLst>
              <a:ext uri="{FF2B5EF4-FFF2-40B4-BE49-F238E27FC236}">
                <a16:creationId xmlns:a16="http://schemas.microsoft.com/office/drawing/2014/main" id="{A818B136-2F54-505C-ACBB-E444C568A8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9700" y="0"/>
            <a:ext cx="6286500" cy="477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8" name="Picture 82" descr="Untitledgd-1j copy">
            <a:extLst>
              <a:ext uri="{FF2B5EF4-FFF2-40B4-BE49-F238E27FC236}">
                <a16:creationId xmlns:a16="http://schemas.microsoft.com/office/drawing/2014/main" id="{528FEA89-1E72-0029-CED8-76B132C2C5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63200" y="2438400"/>
            <a:ext cx="16764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51" descr="27523xqf9i2a19c-1">
            <a:extLst>
              <a:ext uri="{FF2B5EF4-FFF2-40B4-BE49-F238E27FC236}">
                <a16:creationId xmlns:a16="http://schemas.microsoft.com/office/drawing/2014/main" id="{17D484C2-2472-E373-E048-D3AE226A404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3408">
            <a:off x="3124200" y="304800"/>
            <a:ext cx="19050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3" name="Picture 52" descr="27523xqf9i2a19c-1">
            <a:extLst>
              <a:ext uri="{FF2B5EF4-FFF2-40B4-BE49-F238E27FC236}">
                <a16:creationId xmlns:a16="http://schemas.microsoft.com/office/drawing/2014/main" id="{D5E61CEB-FA38-0150-FE17-D39D6194A6BB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95">
            <a:off x="2895600" y="236220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4" name="Picture 78" descr="tay go ca">
            <a:extLst>
              <a:ext uri="{FF2B5EF4-FFF2-40B4-BE49-F238E27FC236}">
                <a16:creationId xmlns:a16="http://schemas.microsoft.com/office/drawing/2014/main" id="{EA5607AB-639A-838E-94AA-EECC3E46DD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82741" flipH="1">
            <a:off x="1371600" y="3159125"/>
            <a:ext cx="90011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64" name="Picture 68" descr="Untitled-3 copjll'y">
            <a:extLst>
              <a:ext uri="{FF2B5EF4-FFF2-40B4-BE49-F238E27FC236}">
                <a16:creationId xmlns:a16="http://schemas.microsoft.com/office/drawing/2014/main" id="{8D1EE58B-7AA6-1324-7345-346BFE29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clrChange>
              <a:clrFrom>
                <a:srgbClr val="60FF02"/>
              </a:clrFrom>
              <a:clrTo>
                <a:srgbClr val="60FF02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" y="2819400"/>
            <a:ext cx="2330450" cy="3767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6" name="Picture 53" descr="27523xqf9i2a19c-1">
            <a:extLst>
              <a:ext uri="{FF2B5EF4-FFF2-40B4-BE49-F238E27FC236}">
                <a16:creationId xmlns:a16="http://schemas.microsoft.com/office/drawing/2014/main" id="{F26DDC9E-269C-F6A3-CCBD-D93EF239CE6A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1595">
            <a:off x="304800" y="3886200"/>
            <a:ext cx="22098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7" name="Picture 54" descr="27523xqf9i2a19c-1">
            <a:extLst>
              <a:ext uri="{FF2B5EF4-FFF2-40B4-BE49-F238E27FC236}">
                <a16:creationId xmlns:a16="http://schemas.microsoft.com/office/drawing/2014/main" id="{C043376C-D132-1ED8-347B-0D2F34D31A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7764">
            <a:off x="609600" y="1905000"/>
            <a:ext cx="22098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8" name="Picture 55" descr="27523xqf9i2a19c-1">
            <a:extLst>
              <a:ext uri="{FF2B5EF4-FFF2-40B4-BE49-F238E27FC236}">
                <a16:creationId xmlns:a16="http://schemas.microsoft.com/office/drawing/2014/main" id="{49D12DE7-07D0-D1EA-4501-60171BB0E3C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95">
            <a:off x="228600" y="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9" name="Picture 56" descr="27523xqf9i2a19c-1">
            <a:extLst>
              <a:ext uri="{FF2B5EF4-FFF2-40B4-BE49-F238E27FC236}">
                <a16:creationId xmlns:a16="http://schemas.microsoft.com/office/drawing/2014/main" id="{9E5E169F-0907-3D59-5B39-4EE91208040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4395">
            <a:off x="6934200" y="0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57" descr="27523xqf9i2a19c-1">
            <a:extLst>
              <a:ext uri="{FF2B5EF4-FFF2-40B4-BE49-F238E27FC236}">
                <a16:creationId xmlns:a16="http://schemas.microsoft.com/office/drawing/2014/main" id="{86FDF42D-9134-8F9D-0064-76F29020252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5334000" y="9144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1" name="Picture 58" descr="27523xqf9i2a19c-1">
            <a:extLst>
              <a:ext uri="{FF2B5EF4-FFF2-40B4-BE49-F238E27FC236}">
                <a16:creationId xmlns:a16="http://schemas.microsoft.com/office/drawing/2014/main" id="{FDD7D8BE-CFB0-5BEB-15A7-F06A2A57211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7239000" y="20574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2" name="Picture 59" descr="27523xqf9i2a19c-1">
            <a:extLst>
              <a:ext uri="{FF2B5EF4-FFF2-40B4-BE49-F238E27FC236}">
                <a16:creationId xmlns:a16="http://schemas.microsoft.com/office/drawing/2014/main" id="{70755118-0769-9C0E-228B-11D38434166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5334000" y="20574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3" name="Picture 60" descr="27523xqf9i2a19c-1">
            <a:extLst>
              <a:ext uri="{FF2B5EF4-FFF2-40B4-BE49-F238E27FC236}">
                <a16:creationId xmlns:a16="http://schemas.microsoft.com/office/drawing/2014/main" id="{2F5FDB26-A0CA-85CB-4BBC-9E238B2B835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6400800" y="45720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4" name="Picture 61" descr="27523xqf9i2a19c-1">
            <a:extLst>
              <a:ext uri="{FF2B5EF4-FFF2-40B4-BE49-F238E27FC236}">
                <a16:creationId xmlns:a16="http://schemas.microsoft.com/office/drawing/2014/main" id="{C7CC72CD-553D-8E2B-AA3F-43831521B2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4876800" y="35052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7" name="Picture 81" descr="Untitled-2">
            <a:extLst>
              <a:ext uri="{FF2B5EF4-FFF2-40B4-BE49-F238E27FC236}">
                <a16:creationId xmlns:a16="http://schemas.microsoft.com/office/drawing/2014/main" id="{DA806319-A158-BDA5-22DA-13EFF6C071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4200" y="2895600"/>
            <a:ext cx="1562100" cy="179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6" name="Picture 62" descr="27523xqf9i2a19c-1">
            <a:extLst>
              <a:ext uri="{FF2B5EF4-FFF2-40B4-BE49-F238E27FC236}">
                <a16:creationId xmlns:a16="http://schemas.microsoft.com/office/drawing/2014/main" id="{96C3844B-7628-867A-8C19-D14E119876A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7620000" y="35814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6" name="Picture 80" descr="Untitled-3 c2gh32opy">
            <a:extLst>
              <a:ext uri="{FF2B5EF4-FFF2-40B4-BE49-F238E27FC236}">
                <a16:creationId xmlns:a16="http://schemas.microsoft.com/office/drawing/2014/main" id="{0CE7A70D-BDBD-CB77-5160-9DBB83473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39488" y="2152650"/>
            <a:ext cx="1052512" cy="112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8" name="Picture 63" descr="27523xqf9i2a19c-1">
            <a:extLst>
              <a:ext uri="{FF2B5EF4-FFF2-40B4-BE49-F238E27FC236}">
                <a16:creationId xmlns:a16="http://schemas.microsoft.com/office/drawing/2014/main" id="{1FE59964-450F-1BB5-E01B-E8AB5BC1FBB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-1066800" y="27432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9" name="Picture 64" descr="27523xqf9i2a19c-1">
            <a:extLst>
              <a:ext uri="{FF2B5EF4-FFF2-40B4-BE49-F238E27FC236}">
                <a16:creationId xmlns:a16="http://schemas.microsoft.com/office/drawing/2014/main" id="{D9C820AE-C279-58D3-52F1-AE969FBAE42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-457200" y="5257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0" name="Picture 65" descr="27523xqf9i2a19c-1">
            <a:extLst>
              <a:ext uri="{FF2B5EF4-FFF2-40B4-BE49-F238E27FC236}">
                <a16:creationId xmlns:a16="http://schemas.microsoft.com/office/drawing/2014/main" id="{84E9B006-6656-E14A-DF97-9DB51321750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2133600" y="50292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1" name="Picture 66" descr="27523xqf9i2a19c-1">
            <a:extLst>
              <a:ext uri="{FF2B5EF4-FFF2-40B4-BE49-F238E27FC236}">
                <a16:creationId xmlns:a16="http://schemas.microsoft.com/office/drawing/2014/main" id="{D499C333-B1AD-45AB-75ED-7B0ECFD9B84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4267200" y="5257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52" name="Picture 67" descr="27523xqf9i2a19c-1">
            <a:extLst>
              <a:ext uri="{FF2B5EF4-FFF2-40B4-BE49-F238E27FC236}">
                <a16:creationId xmlns:a16="http://schemas.microsoft.com/office/drawing/2014/main" id="{A553B325-0C7B-1F63-A233-C9F28182418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9927">
            <a:off x="7391400" y="5257800"/>
            <a:ext cx="17526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75" name="Picture 79" descr="pop">
            <a:extLst>
              <a:ext uri="{FF2B5EF4-FFF2-40B4-BE49-F238E27FC236}">
                <a16:creationId xmlns:a16="http://schemas.microsoft.com/office/drawing/2014/main" id="{81A4A97C-BC0C-8842-B378-43224EA2C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09071">
            <a:off x="533400" y="2673350"/>
            <a:ext cx="14478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-go-cua-coc-coc-coc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836BCA03-7817-2899-3438-0680DB31CF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0800" y="6045200"/>
            <a:ext cx="812800" cy="812800"/>
          </a:xfrm>
          <a:prstGeom prst="rect">
            <a:avLst/>
          </a:prstGeom>
        </p:spPr>
      </p:pic>
      <p:pic>
        <p:nvPicPr>
          <p:cNvPr id="3" name="Tieng-muu-roi-sam-set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72205E5-E1B6-57B7-F20C-71E65122A99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190727" y="619268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.05955 -0.05503 0.1191 -0.11006 0.14757 -0.13087 C 0.17604 -0.15167 0.1243 -0.14428 0.17135 -0.12462 C 0.2184 -0.10497 0.33489 -0.01248 0.43021 -0.01248 C 0.52552 -0.01248 0.66562 -0.12532 0.74288 -0.12462 C 0.82014 -0.12393 0.8684 -0.02728 0.89357 -0.00832 " pathEditMode="fixed" ptsTypes="aaaaaA">
                                      <p:cBhvr>
                                        <p:cTn id="10" dur="5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087 -0.00323 C 0.06042 -0.05826 0.11997 -0.11329 0.14844 -0.1341 C 0.17691 -0.15491 0.12518 -0.14751 0.17222 -0.12786 C 0.21927 -0.10821 0.33577 -0.01572 0.43108 -0.01572 C 0.52639 -0.01572 0.6665 -0.12855 0.74375 -0.12786 C 0.82101 -0.12717 0.86927 -0.03052 0.89445 -0.01156 " pathEditMode="relative" rAng="0" ptsTypes="aaaaaA">
                                      <p:cBhvr>
                                        <p:cTn id="12" dur="5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70" y="-7584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 0 C 0.05955 -0.05503 0.1191 -0.11006 0.14757 -0.13087 C 0.17604 -0.15167 0.1243 -0.14428 0.17135 -0.12462 C 0.2184 -0.10497 0.33489 -0.01248 0.43021 -0.01248 C 0.52552 -0.01248 0.66562 -0.12532 0.74288 -0.12462 C 0.82014 -0.12393 0.8684 -0.02728 0.89357 -0.00832 " pathEditMode="relative" ptsTypes="aaaaaA">
                                      <p:cBhvr>
                                        <p:cTn id="14" dur="5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12139E-6 L -0.63125 0.07375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563" y="3676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0" fill="hold"/>
                                        <p:tgtEl>
                                          <p:spTgt spid="4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5 -0.02219 " pathEditMode="relative" ptsTypes="AA">
                                      <p:cBhvr>
                                        <p:cTn id="26" dur="2000" fill="hold"/>
                                        <p:tgtEl>
                                          <p:spTgt spid="41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58 0.01156 L 0.3092 -0.01063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50" y="-1110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325 -0.02219 " pathEditMode="relative" ptsTypes="AA">
                                      <p:cBhvr>
                                        <p:cTn id="30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33211 -0.02289 C 0.33211 -0.02266 0.3309 -0.03584 0.33211 -0.03561 C 0.33333 -0.03538 0.33211 -0.02289 0.33211 -0.02266 Z " pathEditMode="relative" rAng="0" ptsTypes="aaa">
                                      <p:cBhvr>
                                        <p:cTn id="34" dur="2000" fill="hold"/>
                                        <p:tgtEl>
                                          <p:spTgt spid="41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7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809 -2.60116E-6 C 0.29861 -0.00832 0.29931 -0.01664 0.30122 -0.01711 C 0.30313 -0.01757 0.30608 -0.00994 0.3092 -0.00231 " pathEditMode="relative" rAng="0" ptsTypes="aaA">
                                      <p:cBhvr>
                                        <p:cTn id="36" dur="1000" fill="hold"/>
                                        <p:tgtEl>
                                          <p:spTgt spid="4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6" y="-87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9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208 0.16393 L -0.66875 0.1639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5209 0.16393 L -0.66875 0.16393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1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66875 0.16393 C -0.66944 0.16508 -0.67118 0.16971 -0.67309 0.17109 C -0.675 0.17248 -0.67847 0.17225 -0.67986 0.17248 " pathEditMode="relative" rAng="0" ptsTypes="aaa">
                                      <p:cBhvr>
                                        <p:cTn id="56" dur="5000" fill="hold"/>
                                        <p:tgtEl>
                                          <p:spTgt spid="41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56" y="416"/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4166 0.06544 L -0.65 0.06104 " pathEditMode="relative" rAng="0" ptsTypes="AA">
                                      <p:cBhvr>
                                        <p:cTn id="58" dur="500" fill="hold"/>
                                        <p:tgtEl>
                                          <p:spTgt spid="41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63636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3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C417F5C0-4B11-B32B-2209-37C3923415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A081157D-6462-CA3F-26D4-BFDDC8F8E27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8" name="Picture 7" descr="p fdf1g2">
            <a:extLst>
              <a:ext uri="{FF2B5EF4-FFF2-40B4-BE49-F238E27FC236}">
                <a16:creationId xmlns:a16="http://schemas.microsoft.com/office/drawing/2014/main" id="{518CDF9B-FDB3-6F9E-6437-F06827A4B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8" descr="Untitledhsdd-1 copy">
            <a:extLst>
              <a:ext uri="{FF2B5EF4-FFF2-40B4-BE49-F238E27FC236}">
                <a16:creationId xmlns:a16="http://schemas.microsoft.com/office/drawing/2014/main" id="{40D68EF9-11E7-6FEB-4047-D90EFBD4E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FF7"/>
              </a:clrFrom>
              <a:clrTo>
                <a:srgbClr val="00FF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409700"/>
            <a:ext cx="3657600" cy="2933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2" name="Picture 12" descr="p copy">
            <a:extLst>
              <a:ext uri="{FF2B5EF4-FFF2-40B4-BE49-F238E27FC236}">
                <a16:creationId xmlns:a16="http://schemas.microsoft.com/office/drawing/2014/main" id="{8FB441F3-9684-77B0-819A-A0024679D4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413" y="2587625"/>
            <a:ext cx="2836862" cy="282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30" name="Picture 10" descr="Untitled-df1gh22 copy">
            <a:extLst>
              <a:ext uri="{FF2B5EF4-FFF2-40B4-BE49-F238E27FC236}">
                <a16:creationId xmlns:a16="http://schemas.microsoft.com/office/drawing/2014/main" id="{0C63440F-3731-5E82-03EB-76C344C2AC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4E5D7"/>
              </a:clrFrom>
              <a:clrTo>
                <a:srgbClr val="04E5D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88513" y="1219200"/>
            <a:ext cx="15875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5 -0.12 C -0.10799 -0.16416 -0.1309 -0.20856 -0.17639 -0.23561 C -0.22205 -0.26312 -0.31094 -0.30521 -0.35868 -0.28162 C -0.4059 -0.25758 -0.47969 -0.16093 -0.46163 -0.08717 C -0.44323 -0.01341 -0.34583 0.07445 -0.24861 0.16393 " pathEditMode="relative" rAng="0" ptsTypes="aaaaA">
                                      <p:cBhvr>
                                        <p:cTn id="6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492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455 -0.12 C -0.10799 -0.16416 -0.13091 -0.20856 -0.17639 -0.23561 C -0.22205 -0.26312 -0.31094 -0.3052 -0.35869 -0.28162 C -0.40591 -0.25757 -0.47969 -0.16093 -0.46164 -0.08717 C -0.44323 -0.01341 -0.34584 0.07445 -0.24862 0.16393 " pathEditMode="relative" rAng="0" ptsTypes="aaaaA">
                                      <p:cBhvr>
                                        <p:cTn id="8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757" y="49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486 0.16393 C -0.2486 0.16393 -0.26371 0.16255 -0.26457 0.16393 C -0.26544 0.16532 -0.2486 0.16393 -0.2486 0.16393 Z " pathEditMode="relative" ptsTypes="aaa">
                                      <p:cBhvr>
                                        <p:cTn id="12" dur="5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4.62428E-7 C -0.0217 -0.00486 -0.01841 -0.00948 -0.01389 -0.00856 C -0.00938 -0.00763 0.00052 0.00139 0.00191 0.00624 C 0.0033 0.0111 -0.00469 0.0185 -0.00591 0.02104 " pathEditMode="relative" rAng="0" ptsTypes="aaaA">
                                      <p:cBhvr>
                                        <p:cTn id="14" dur="5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6" y="5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0C6CD090-4922-7FBB-323D-E77016AC6D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045BE4DC-BC25-93C2-A3FC-84FD62145D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7172" name="Picture 4" descr="Untitled-2 copy">
            <a:extLst>
              <a:ext uri="{FF2B5EF4-FFF2-40B4-BE49-F238E27FC236}">
                <a16:creationId xmlns:a16="http://schemas.microsoft.com/office/drawing/2014/main" id="{DC954502-895D-F24A-6E59-9624405CA7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6" descr="gdhgdh">
            <a:extLst>
              <a:ext uri="{FF2B5EF4-FFF2-40B4-BE49-F238E27FC236}">
                <a16:creationId xmlns:a16="http://schemas.microsoft.com/office/drawing/2014/main" id="{04A61FCA-210C-40F5-6825-BB1680F5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A5FF01"/>
              </a:clrFrom>
              <a:clrTo>
                <a:srgbClr val="A5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2800" y="3371850"/>
            <a:ext cx="28321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2" name="Picture 10" descr="gh3h5+">
            <a:extLst>
              <a:ext uri="{FF2B5EF4-FFF2-40B4-BE49-F238E27FC236}">
                <a16:creationId xmlns:a16="http://schemas.microsoft.com/office/drawing/2014/main" id="{D29C9C5E-95FC-FC58-2CFD-FB32ABB8C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A5FF01"/>
              </a:clrFrom>
              <a:clrTo>
                <a:srgbClr val="A5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14450" y="2590800"/>
            <a:ext cx="1436688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3" name="Picture 11" descr="shdg1h2">
            <a:extLst>
              <a:ext uri="{FF2B5EF4-FFF2-40B4-BE49-F238E27FC236}">
                <a16:creationId xmlns:a16="http://schemas.microsoft.com/office/drawing/2014/main" id="{18C531F8-BFC4-7D23-67B1-1D0E3CB7D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A5FF01"/>
              </a:clrFrom>
              <a:clrTo>
                <a:srgbClr val="A5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44638" y="304800"/>
            <a:ext cx="706438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04" name="Picture 12" descr="Untitled-5 copy">
            <a:extLst>
              <a:ext uri="{FF2B5EF4-FFF2-40B4-BE49-F238E27FC236}">
                <a16:creationId xmlns:a16="http://schemas.microsoft.com/office/drawing/2014/main" id="{81497819-10A1-932B-30C3-E449C3AA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A5FF01"/>
              </a:clrFrom>
              <a:clrTo>
                <a:srgbClr val="A5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0" y="1600200"/>
            <a:ext cx="2514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Tieng-muu-roi-sam-set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F0AE184F-B183-0C7E-C068-3FCC3B2EB3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17500" y="6004719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1.09827E-6 C 0.0816 -0.05965 0.16303 -0.11907 0.24723 -0.1015 C 0.33178 -0.08393 0.42327 0.07538 0.5073 0.10567 C 0.5915 0.13595 0.69167 0.10104 0.75244 0.08023 C 0.81337 0.05942 0.84323 0.02012 0.87344 -0.01919 " pathEditMode="relative" rAng="0" ptsTypes="aaaaA">
                                      <p:cBhvr>
                                        <p:cTn id="10" dur="2000" fill="hold"/>
                                        <p:tgtEl>
                                          <p:spTgt spid="81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63" y="83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69942E-6 C 0.08125 -0.05965 0.16267 -0.11907 0.24722 -0.1015 C 0.33177 -0.08393 0.42326 0.07538 0.50729 0.10567 C 0.59149 0.13596 0.69166 0.10104 0.75243 0.08023 C 0.81336 0.05943 0.84323 0.02012 0.87343 -0.01919 " pathEditMode="relative" rAng="0" ptsTypes="aaaaA">
                                      <p:cBhvr>
                                        <p:cTn id="12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63" y="832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556E-17 -1.7341E-7 C 0.0816 -0.05965 0.16302 -0.11907 0.24722 -0.1015 C 0.33177 -0.08393 0.42326 0.07538 0.50729 0.10566 C 0.59149 0.13595 0.69167 0.10104 0.75243 0.08023 C 0.81337 0.05942 0.84323 0.02012 0.87344 -0.01919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663" y="8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83281 0.20416 C 0.83837 0.20231 0.8441 0.20069 0.84549 0.20208 C 0.84688 0.20347 0.84358 0.20809 0.8408 0.21272 " pathEditMode="relative" rAng="0" ptsTypes="aaA">
                                      <p:cBhvr>
                                        <p:cTn id="18" dur="2000" fill="hold"/>
                                        <p:tgtEl>
                                          <p:spTgt spid="82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" y="25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86597 -0.01572 C 0.87274 -0.01896 0.87968 -0.02219 0.88177 -0.0219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1" y="-324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86597 -1.90751E-6 C 0.8684 -0.00693 0.871 -0.01387 0.87239 -0.01271 C 0.87378 -0.01156 0.87378 -0.00254 0.87396 0.00648 " pathEditMode="relative" rAng="0" ptsTypes="aaA">
                                      <p:cBhvr>
                                        <p:cTn id="22" dur="2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99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0303" numSld="5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38877264-03A4-EA1F-1151-AD9B8E1E1F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F4F9696C-2BCB-D861-0CE3-CAA71B812BC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8196" name="Picture 4" descr="lô cosdhftg13py">
            <a:extLst>
              <a:ext uri="{FF2B5EF4-FFF2-40B4-BE49-F238E27FC236}">
                <a16:creationId xmlns:a16="http://schemas.microsoft.com/office/drawing/2014/main" id="{F73B8DE3-550B-E6DF-3D29-393F1A3957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5" descr="Untitled-t1y24321 copy">
            <a:extLst>
              <a:ext uri="{FF2B5EF4-FFF2-40B4-BE49-F238E27FC236}">
                <a16:creationId xmlns:a16="http://schemas.microsoft.com/office/drawing/2014/main" id="{2FBCD261-A87F-7F93-B538-FDFB290181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A5FF01"/>
              </a:clrFrom>
              <a:clrTo>
                <a:srgbClr val="A5FF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286000"/>
            <a:ext cx="3046413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 descr="t1y2h3">
            <a:extLst>
              <a:ext uri="{FF2B5EF4-FFF2-40B4-BE49-F238E27FC236}">
                <a16:creationId xmlns:a16="http://schemas.microsoft.com/office/drawing/2014/main" id="{DF088187-A5A1-7178-5A6B-271803B5CC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457200"/>
            <a:ext cx="14763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3" name="Picture 7" descr="r1y243">
            <a:extLst>
              <a:ext uri="{FF2B5EF4-FFF2-40B4-BE49-F238E27FC236}">
                <a16:creationId xmlns:a16="http://schemas.microsoft.com/office/drawing/2014/main" id="{C7FD89BE-AB4E-8A6D-85A4-5509D7008C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3429000" cy="3211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1.32948E-6 C -0.01944 0.01665 -0.03871 0.0333 -0.09323 0.03561 C -0.14791 0.03815 -0.27274 0.03306 -0.32795 0.01364 C -0.38316 -0.00555 -0.38524 -0.05919 -0.42534 -0.08023 C -0.46545 -0.10104 -0.53941 -0.07699 -0.56857 -0.11191 C -0.59757 -0.14659 -0.59878 -0.21803 -0.59982 -0.28925 " pathEditMode="relative" rAng="0" ptsTypes="aaaaaA">
                                      <p:cBhvr>
                                        <p:cTn id="6" dur="5000" fill="hold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000" y="-1255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9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1" dur="3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2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2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5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0" presetClass="path" presetSubtype="0" accel="50000" decel="5000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Motion origin="layout" path="M 2.77556E-17 -3.75723E-6 C 0.02969 0.05018 0.05833 0.09966 0.09358 0.12648 C 0.12882 0.15284 0.17344 0.10128 0.21128 0.15908 C 0.24913 0.21711 0.24774 0.41619 0.32083 0.47353 C 0.39392 0.53203 0.58108 0.49989 0.64948 0.50659 " pathEditMode="relative" rAng="0" ptsTypes="aaaaa">
                                      <p:cBhvr>
                                        <p:cTn id="25" dur="5000" fill="hold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465" y="265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>
            <a:extLst>
              <a:ext uri="{FF2B5EF4-FFF2-40B4-BE49-F238E27FC236}">
                <a16:creationId xmlns:a16="http://schemas.microsoft.com/office/drawing/2014/main" id="{17EE003D-61FC-0B15-8C35-732A612EC8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9219" name="Rectangle 3">
            <a:extLst>
              <a:ext uri="{FF2B5EF4-FFF2-40B4-BE49-F238E27FC236}">
                <a16:creationId xmlns:a16="http://schemas.microsoft.com/office/drawing/2014/main" id="{2115F7E7-4697-9EB3-C33B-487FFAB52ED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9220" name="Picture 4" descr="dsghdrh">
            <a:extLst>
              <a:ext uri="{FF2B5EF4-FFF2-40B4-BE49-F238E27FC236}">
                <a16:creationId xmlns:a16="http://schemas.microsoft.com/office/drawing/2014/main" id="{8BF92EA5-70D6-0F4B-0B5E-10D72BF32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adbdfnfh,">
            <a:extLst>
              <a:ext uri="{FF2B5EF4-FFF2-40B4-BE49-F238E27FC236}">
                <a16:creationId xmlns:a16="http://schemas.microsoft.com/office/drawing/2014/main" id="{8F0AAD3F-DE1B-2373-7A81-AE0D3D79A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2257425"/>
            <a:ext cx="1066800" cy="866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7" name="Picture 7" descr="DT1TY243">
            <a:extLst>
              <a:ext uri="{FF2B5EF4-FFF2-40B4-BE49-F238E27FC236}">
                <a16:creationId xmlns:a16="http://schemas.microsoft.com/office/drawing/2014/main" id="{1E3F31CE-7E33-2D90-BEEC-3A88E5A176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28600"/>
            <a:ext cx="2079625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Picture 8" descr="gdhfg1gh1">
            <a:extLst>
              <a:ext uri="{FF2B5EF4-FFF2-40B4-BE49-F238E27FC236}">
                <a16:creationId xmlns:a16="http://schemas.microsoft.com/office/drawing/2014/main" id="{9C6B1470-C982-E1FA-5075-BB66C7337D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3810000"/>
            <a:ext cx="13716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2" name="Picture 12" descr="dshdt1gh2">
            <a:extLst>
              <a:ext uri="{FF2B5EF4-FFF2-40B4-BE49-F238E27FC236}">
                <a16:creationId xmlns:a16="http://schemas.microsoft.com/office/drawing/2014/main" id="{112CD946-DD31-4A8A-F409-DB3C6ECF20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368">
            <a:off x="1295400" y="2133600"/>
            <a:ext cx="1270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Picture 9" descr="r1y24353536">
            <a:extLst>
              <a:ext uri="{FF2B5EF4-FFF2-40B4-BE49-F238E27FC236}">
                <a16:creationId xmlns:a16="http://schemas.microsoft.com/office/drawing/2014/main" id="{2DF4108E-4E78-795D-31A3-082EEC2EC7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00F801"/>
              </a:clrFrom>
              <a:clrTo>
                <a:srgbClr val="00F801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216275"/>
            <a:ext cx="1103313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1.11111E-6 -1.6185E-6 C 0.00104 -0.00671 0.00225 -0.01318 0.00469 -0.01249 C 0.00712 -0.01179 0.01406 0.00162 0.01423 0.00439 " pathEditMode="relative" ptsTypes="aaA">
                                      <p:cBhvr>
                                        <p:cTn id="6" dur="3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4.04624E-7 C 0.00209 -0.00694 0.00434 -0.01364 0.00643 -0.01272 C 0.00851 -0.01179 0.01302 0.0037 0.01268 0.00624 " pathEditMode="relative" ptsTypes="aaA">
                                      <p:cBhvr>
                                        <p:cTn id="10" dur="3000" fill="hold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300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9.42197E-6 C -2.5E-6 9.42197E-6 0.00382 -0.00323 0.00781 -0.00624 " pathEditMode="relative" ptsTypes="aA">
                                      <p:cBhvr>
                                        <p:cTn id="12" dur="2000" fill="hold"/>
                                        <p:tgtEl>
                                          <p:spTgt spid="102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38889E-6 3.46821E-7 C 0.00156 -0.00231 0.0118 -0.01642 0.00972 -0.01457 C 0.00764 -0.01272 -0.00799 0.00532 -0.01267 0.01064 " pathEditMode="relative" rAng="0" ptsTypes="aaa">
                                      <p:cBhvr>
                                        <p:cTn id="14" dur="3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6.94444E-6 -1.21387E-6 C 0.0007 0.00902 0.00157 0.01826 0.00313 0.01896 C 0.00469 0.01965 0.00712 0.01179 0.00955 0.00416 " pathEditMode="relative" ptsTypes="aaA">
                                      <p:cBhvr>
                                        <p:cTn id="18" dur="2000" fill="hold"/>
                                        <p:tgtEl>
                                          <p:spTgt spid="102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6 -0.00555 C 0.00885 0.00185 0.01128 0.00925 0.00816 0.01341 C 0.00503 0.01757 -0.00903 0.01873 -0.0125 0.01965 " pathEditMode="relative" rAng="0" ptsTypes="aaA">
                                      <p:cBhvr>
                                        <p:cTn id="22" dur="3000" fill="hold"/>
                                        <p:tgtEl>
                                          <p:spTgt spid="102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12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C3439135-49D8-BCBA-B6CE-C8406A14A5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10243" name="Rectangle 3">
            <a:extLst>
              <a:ext uri="{FF2B5EF4-FFF2-40B4-BE49-F238E27FC236}">
                <a16:creationId xmlns:a16="http://schemas.microsoft.com/office/drawing/2014/main" id="{1C8621B4-7A32-4222-022D-A2193E0117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10244" name="Picture 4" descr="Untitled-3">
            <a:extLst>
              <a:ext uri="{FF2B5EF4-FFF2-40B4-BE49-F238E27FC236}">
                <a16:creationId xmlns:a16="http://schemas.microsoft.com/office/drawing/2014/main" id="{9E721D4B-6464-8C6A-5C33-D0AEEF0BF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Presentation1">
  <a:themeElements>
    <a:clrScheme name="Presentation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resentation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Presentation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esentation1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esentation1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Presentation1</Template>
  <TotalTime>131</TotalTime>
  <Words>2</Words>
  <Application>Microsoft Macintosh PowerPoint</Application>
  <PresentationFormat>On-screen Show (4:3)</PresentationFormat>
  <Paragraphs>2</Paragraphs>
  <Slides>8</Slides>
  <Notes>2</Notes>
  <HiddenSlides>0</HiddenSlides>
  <MMClips>7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Presentation1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Microsoft Office User</cp:lastModifiedBy>
  <cp:revision>21</cp:revision>
  <dcterms:created xsi:type="dcterms:W3CDTF">2011-08-18T01:28:10Z</dcterms:created>
  <dcterms:modified xsi:type="dcterms:W3CDTF">2023-04-10T05:35:54Z</dcterms:modified>
</cp:coreProperties>
</file>